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59" r:id="rId7"/>
    <p:sldId id="260" r:id="rId8"/>
    <p:sldId id="261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33CF7-A910-469D-8167-EA9E72AC98FF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AF8E-6BB7-437B-99D9-6E5B7912A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913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33CF7-A910-469D-8167-EA9E72AC98FF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AF8E-6BB7-437B-99D9-6E5B7912A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12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33CF7-A910-469D-8167-EA9E72AC98FF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AF8E-6BB7-437B-99D9-6E5B7912A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7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33CF7-A910-469D-8167-EA9E72AC98FF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AF8E-6BB7-437B-99D9-6E5B7912A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99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33CF7-A910-469D-8167-EA9E72AC98FF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AF8E-6BB7-437B-99D9-6E5B7912A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06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33CF7-A910-469D-8167-EA9E72AC98FF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AF8E-6BB7-437B-99D9-6E5B7912A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360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33CF7-A910-469D-8167-EA9E72AC98FF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AF8E-6BB7-437B-99D9-6E5B7912A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052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33CF7-A910-469D-8167-EA9E72AC98FF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AF8E-6BB7-437B-99D9-6E5B7912A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23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33CF7-A910-469D-8167-EA9E72AC98FF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AF8E-6BB7-437B-99D9-6E5B7912A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638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33CF7-A910-469D-8167-EA9E72AC98FF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AF8E-6BB7-437B-99D9-6E5B7912A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1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33CF7-A910-469D-8167-EA9E72AC98FF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AF8E-6BB7-437B-99D9-6E5B7912A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638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33CF7-A910-469D-8167-EA9E72AC98FF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3AF8E-6BB7-437B-99D9-6E5B7912A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694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136904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2920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8952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5186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80920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601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68952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2835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4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2768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352928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5203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19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518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68952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6244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617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0735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24936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5782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332656"/>
            <a:ext cx="8352928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21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59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452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1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4401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74167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568952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85073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496944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12728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280920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38879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280920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39972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352927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39160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208911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81579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9"/>
            <a:ext cx="8424936" cy="6200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4477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640960" cy="632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97293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3" y="260648"/>
            <a:ext cx="9019669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53062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2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02727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52928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7247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136904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2202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136903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9671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496943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9504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498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920880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9600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6327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2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9104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-747464"/>
            <a:ext cx="9865096" cy="7461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077833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0</Words>
  <Application>Microsoft Office PowerPoint</Application>
  <PresentationFormat>عرض على الشاشة (3:4)‏</PresentationFormat>
  <Paragraphs>0</Paragraphs>
  <Slides>33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33</vt:i4>
      </vt:variant>
    </vt:vector>
  </HeadingPairs>
  <TitlesOfParts>
    <vt:vector size="34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lenovo</dc:creator>
  <cp:lastModifiedBy>Maher</cp:lastModifiedBy>
  <cp:revision>10</cp:revision>
  <dcterms:created xsi:type="dcterms:W3CDTF">2021-06-23T14:49:04Z</dcterms:created>
  <dcterms:modified xsi:type="dcterms:W3CDTF">2021-07-01T15:34:42Z</dcterms:modified>
</cp:coreProperties>
</file>